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62" r:id="rId3"/>
    <p:sldId id="263" r:id="rId4"/>
    <p:sldId id="264" r:id="rId5"/>
    <p:sldId id="260" r:id="rId6"/>
    <p:sldId id="266" r:id="rId7"/>
    <p:sldId id="276" r:id="rId8"/>
    <p:sldId id="277" r:id="rId9"/>
    <p:sldId id="265" r:id="rId10"/>
    <p:sldId id="267" r:id="rId11"/>
    <p:sldId id="268" r:id="rId12"/>
    <p:sldId id="269" r:id="rId13"/>
    <p:sldId id="274" r:id="rId14"/>
    <p:sldId id="270" r:id="rId15"/>
    <p:sldId id="275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havo 4.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7750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Lees het krantenstuk Robots nemen ons werk over en beantwoord vraag 1.1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5699403" cy="3880773"/>
          </a:xfrm>
        </p:spPr>
        <p:txBody>
          <a:bodyPr>
            <a:normAutofit/>
          </a:bodyPr>
          <a:lstStyle/>
          <a:p>
            <a:r>
              <a:rPr lang="nl-NL" sz="2500" dirty="0"/>
              <a:t>Hiervoor 5 minuten de tijd.</a:t>
            </a:r>
          </a:p>
          <a:p>
            <a:r>
              <a:rPr lang="nl-NL" sz="2500" dirty="0"/>
              <a:t>De eerste 3 minuten lees/werk je zelfstandig.</a:t>
            </a:r>
          </a:p>
          <a:p>
            <a:r>
              <a:rPr lang="nl-NL" sz="2500" dirty="0"/>
              <a:t>Daarna mag je overleggen.</a:t>
            </a:r>
          </a:p>
          <a:p>
            <a:r>
              <a:rPr lang="nl-NL" sz="2500" dirty="0"/>
              <a:t>Ben je eerder klaar kan je verder met opgave 1.2</a:t>
            </a:r>
          </a:p>
          <a:p>
            <a:r>
              <a:rPr lang="nl-NL" sz="2500" dirty="0"/>
              <a:t>Lees hiervoor economie groeit nauwelijks.</a:t>
            </a:r>
          </a:p>
          <a:p>
            <a:pPr marL="0" indent="0">
              <a:buNone/>
            </a:pPr>
            <a:endParaRPr lang="nl-NL" sz="2500" dirty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619626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619626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6196263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686144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53567"/>
          <a:stretch/>
        </p:blipFill>
        <p:spPr>
          <a:xfrm>
            <a:off x="0" y="0"/>
            <a:ext cx="12192000" cy="49329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1062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038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Lees het krantenstuk economie groeit nauwelijks en beantwoord vragen 1.2 en 1.3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5699403" cy="3880773"/>
          </a:xfrm>
        </p:spPr>
        <p:txBody>
          <a:bodyPr>
            <a:normAutofit/>
          </a:bodyPr>
          <a:lstStyle/>
          <a:p>
            <a:r>
              <a:rPr lang="nl-NL" sz="2500" dirty="0"/>
              <a:t>Hiervoor </a:t>
            </a:r>
            <a:r>
              <a:rPr lang="nl-NL" sz="2500" dirty="0" smtClean="0"/>
              <a:t>8 </a:t>
            </a:r>
            <a:r>
              <a:rPr lang="nl-NL" sz="2500" dirty="0"/>
              <a:t>minuten de tijd.</a:t>
            </a:r>
          </a:p>
          <a:p>
            <a:r>
              <a:rPr lang="nl-NL" sz="2500" dirty="0"/>
              <a:t>De eerste </a:t>
            </a:r>
            <a:r>
              <a:rPr lang="nl-NL" sz="2500" dirty="0" smtClean="0"/>
              <a:t>5 </a:t>
            </a:r>
            <a:r>
              <a:rPr lang="nl-NL" sz="2500" dirty="0"/>
              <a:t>minuten lees/werk je zelfstandig.</a:t>
            </a:r>
          </a:p>
          <a:p>
            <a:r>
              <a:rPr lang="nl-NL" sz="2500" dirty="0"/>
              <a:t>Daarna mag je overleggen.</a:t>
            </a:r>
          </a:p>
          <a:p>
            <a:r>
              <a:rPr lang="nl-NL" sz="2500" dirty="0"/>
              <a:t>Ben je eerder klaar kan je verder met opgave </a:t>
            </a:r>
            <a:r>
              <a:rPr lang="nl-NL" sz="2500" dirty="0" smtClean="0"/>
              <a:t>1.4</a:t>
            </a:r>
            <a:endParaRPr lang="nl-NL" sz="2500" dirty="0"/>
          </a:p>
          <a:p>
            <a:pPr marL="0" indent="0">
              <a:buNone/>
            </a:pPr>
            <a:endParaRPr lang="nl-NL" sz="2500" dirty="0"/>
          </a:p>
          <a:p>
            <a:endParaRPr lang="nl-NL" sz="2500" dirty="0"/>
          </a:p>
        </p:txBody>
      </p:sp>
      <p:sp>
        <p:nvSpPr>
          <p:cNvPr id="9" name="Ovaal 8"/>
          <p:cNvSpPr/>
          <p:nvPr/>
        </p:nvSpPr>
        <p:spPr>
          <a:xfrm>
            <a:off x="6019856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Ovaal 9"/>
          <p:cNvSpPr/>
          <p:nvPr/>
        </p:nvSpPr>
        <p:spPr>
          <a:xfrm>
            <a:off x="6019856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1" name="Ovaal 10"/>
          <p:cNvSpPr/>
          <p:nvPr/>
        </p:nvSpPr>
        <p:spPr>
          <a:xfrm>
            <a:off x="6019856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2" name="Ovaal 11"/>
          <p:cNvSpPr/>
          <p:nvPr/>
        </p:nvSpPr>
        <p:spPr>
          <a:xfrm>
            <a:off x="6019856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13" name="Ovaal 12"/>
          <p:cNvSpPr/>
          <p:nvPr/>
        </p:nvSpPr>
        <p:spPr>
          <a:xfrm>
            <a:off x="6019856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14" name="Ovaal 13"/>
          <p:cNvSpPr/>
          <p:nvPr/>
        </p:nvSpPr>
        <p:spPr>
          <a:xfrm>
            <a:off x="6019856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5" name="Ovaal 14"/>
          <p:cNvSpPr/>
          <p:nvPr/>
        </p:nvSpPr>
        <p:spPr>
          <a:xfrm>
            <a:off x="6019856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6" name="Ovaal 15"/>
          <p:cNvSpPr/>
          <p:nvPr/>
        </p:nvSpPr>
        <p:spPr>
          <a:xfrm>
            <a:off x="6019856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4232535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7681"/>
          <a:stretch/>
        </p:blipFill>
        <p:spPr>
          <a:xfrm>
            <a:off x="0" y="1"/>
            <a:ext cx="12192000" cy="13716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3299"/>
          <a:stretch/>
        </p:blipFill>
        <p:spPr>
          <a:xfrm>
            <a:off x="0" y="1"/>
            <a:ext cx="12192000" cy="240631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4304"/>
          <a:stretch/>
        </p:blipFill>
        <p:spPr>
          <a:xfrm>
            <a:off x="0" y="1"/>
            <a:ext cx="12192000" cy="321243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243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615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Korte terugblik: (stukje theorie).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sz="2500" dirty="0" smtClean="0"/>
              <a:t>Er zijn al een aantal belangrijke economische begrippen de revue gepasseerd.</a:t>
            </a:r>
          </a:p>
          <a:p>
            <a:r>
              <a:rPr lang="nl-NL" sz="2500" dirty="0" smtClean="0"/>
              <a:t>Denk aan: consumentenvertrouwen, bestedingen, productie en werkgelegenheid.</a:t>
            </a:r>
          </a:p>
          <a:p>
            <a:r>
              <a:rPr lang="nl-NL" sz="2500" dirty="0" smtClean="0"/>
              <a:t>De relatie die ze tot nu toe hebben gelegd is</a:t>
            </a:r>
          </a:p>
          <a:p>
            <a:r>
              <a:rPr lang="nl-NL" sz="2500" dirty="0" smtClean="0"/>
              <a:t>Consumentenvertrouwen daalt, dalen de bestedingen, daardoor daalt de productie en daalt de werkgelegenheid.</a:t>
            </a:r>
          </a:p>
          <a:p>
            <a:r>
              <a:rPr lang="nl-NL" sz="2500" dirty="0" smtClean="0"/>
              <a:t>Dit betekend ook: consumentenvertrouwen stijgt, bestedingen stijgen, daardoor stijgt de productie en stijgt de werkgelegenheid.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86584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Stukje rekenwerk: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Als we een procentuele verandering willen berekenen gebruiken we de formule</a:t>
            </a:r>
          </a:p>
          <a:p>
            <a:r>
              <a:rPr lang="nl-NL" sz="2500" dirty="0" smtClean="0"/>
              <a:t>(nieuw – oud ) / oud * 100 %</a:t>
            </a:r>
          </a:p>
          <a:p>
            <a:r>
              <a:rPr lang="nl-NL" sz="2500" dirty="0" smtClean="0"/>
              <a:t>Cq: ik had 5 knikkers, nu heb ik 7 knikkers, dan is het aantal knikkers toegenomen met</a:t>
            </a:r>
          </a:p>
          <a:p>
            <a:r>
              <a:rPr lang="nl-NL" sz="2500" dirty="0" smtClean="0"/>
              <a:t>(7 -5 ) / 5 * 100% = 40%.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951485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opgave 1.4 en 1.5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5699403" cy="3880773"/>
          </a:xfrm>
        </p:spPr>
        <p:txBody>
          <a:bodyPr>
            <a:normAutofit/>
          </a:bodyPr>
          <a:lstStyle/>
          <a:p>
            <a:r>
              <a:rPr lang="nl-NL" sz="2500" dirty="0"/>
              <a:t>Hiervoor </a:t>
            </a:r>
            <a:r>
              <a:rPr lang="nl-NL" sz="2500" dirty="0" smtClean="0"/>
              <a:t>5 </a:t>
            </a:r>
            <a:r>
              <a:rPr lang="nl-NL" sz="2500" dirty="0"/>
              <a:t>minuten de tijd.</a:t>
            </a:r>
          </a:p>
          <a:p>
            <a:r>
              <a:rPr lang="nl-NL" sz="2500" dirty="0"/>
              <a:t>De eerste </a:t>
            </a:r>
            <a:r>
              <a:rPr lang="nl-NL" sz="2500" dirty="0" smtClean="0"/>
              <a:t>2 </a:t>
            </a:r>
            <a:r>
              <a:rPr lang="nl-NL" sz="2500" dirty="0"/>
              <a:t>minuten lees/werk je zelfstandig.</a:t>
            </a:r>
          </a:p>
          <a:p>
            <a:r>
              <a:rPr lang="nl-NL" sz="2500" dirty="0"/>
              <a:t>Daarna mag je overleggen.</a:t>
            </a:r>
          </a:p>
          <a:p>
            <a:r>
              <a:rPr lang="nl-NL" sz="2500" dirty="0"/>
              <a:t>Ben je eerder </a:t>
            </a:r>
            <a:r>
              <a:rPr lang="nl-NL" sz="2500" dirty="0" smtClean="0"/>
              <a:t>klaar, dan ben je klaar. (mag je even voor je uit gaan staren, als je buurman klaar is kan je daar even mee fluisteren).</a:t>
            </a:r>
            <a:endParaRPr lang="nl-NL" sz="2500" dirty="0"/>
          </a:p>
          <a:p>
            <a:pPr marL="0" indent="0">
              <a:buNone/>
            </a:pPr>
            <a:endParaRPr lang="nl-NL" sz="2500" dirty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6196263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619626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619626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6196263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07048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53453" y="204538"/>
            <a:ext cx="8720549" cy="5872920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1.4: </a:t>
            </a:r>
          </a:p>
          <a:p>
            <a:r>
              <a:rPr lang="nl-NL" sz="2500" dirty="0" smtClean="0"/>
              <a:t>Als eerst 1</a:t>
            </a:r>
          </a:p>
          <a:p>
            <a:r>
              <a:rPr lang="nl-NL" sz="2500" dirty="0" smtClean="0"/>
              <a:t>4</a:t>
            </a:r>
          </a:p>
          <a:p>
            <a:r>
              <a:rPr lang="nl-NL" sz="2500" dirty="0" smtClean="0"/>
              <a:t>5</a:t>
            </a:r>
          </a:p>
          <a:p>
            <a:r>
              <a:rPr lang="nl-NL" sz="2500" dirty="0" smtClean="0"/>
              <a:t>3</a:t>
            </a:r>
          </a:p>
          <a:p>
            <a:r>
              <a:rPr lang="nl-NL" sz="2500" dirty="0" smtClean="0"/>
              <a:t>2</a:t>
            </a:r>
          </a:p>
          <a:p>
            <a:r>
              <a:rPr lang="nl-NL" sz="2500" dirty="0" smtClean="0"/>
              <a:t>6</a:t>
            </a:r>
          </a:p>
          <a:p>
            <a:r>
              <a:rPr lang="nl-NL" sz="2500" dirty="0" smtClean="0"/>
              <a:t>En interessant, 6 zou mogelijk weer 1 tot gevolg kunnen hebben, door de gestegen werkloosheid zijn er nog meer mensen die niet de lasten van hun lening kunnen dragen.</a:t>
            </a:r>
          </a:p>
          <a:p>
            <a:endParaRPr lang="nl-NL" sz="2500" dirty="0"/>
          </a:p>
          <a:p>
            <a:r>
              <a:rPr lang="nl-NL" sz="2500" dirty="0" smtClean="0"/>
              <a:t>1.5: consumeren of sparen.</a:t>
            </a:r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679888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Terugblik afgelopen les: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sz="2500" dirty="0" smtClean="0"/>
              <a:t>We hebben gezien dat: in het verleden heeft automatisering/robotisering niet heeft geleidt tot een stijging van de werkloosheid op lange termijn, maar tot een verschuiving van de werkgelegenheid (minder landarbeid, meer dienstverlenging).</a:t>
            </a:r>
          </a:p>
          <a:p>
            <a:r>
              <a:rPr lang="nl-NL" sz="2500" dirty="0" smtClean="0"/>
              <a:t>ook kunnen we de relatie leggen tussen het consumentenvertrouwen en de werkgelegenheid via de redenatie;</a:t>
            </a:r>
          </a:p>
          <a:p>
            <a:r>
              <a:rPr lang="nl-NL" sz="2500" dirty="0" smtClean="0"/>
              <a:t>Consumentenvertrouwen </a:t>
            </a:r>
            <a:r>
              <a:rPr lang="nl-NL" sz="2500" dirty="0"/>
              <a:t>daalt, dalen de bestedingen, daardoor daalt de productie en daalt de werkgelegenheid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Gezinnen hebben de keus hun geld te consumeren of sparen.</a:t>
            </a:r>
          </a:p>
          <a:p>
            <a:endParaRPr lang="nl-NL" sz="2500" dirty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210214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Kennismaking / wie ben ik.</a:t>
            </a:r>
          </a:p>
          <a:p>
            <a:r>
              <a:rPr lang="nl-NL" sz="2500" dirty="0" smtClean="0"/>
              <a:t>Benodigdheden/werkwijze.</a:t>
            </a:r>
          </a:p>
          <a:p>
            <a:r>
              <a:rPr lang="nl-NL" sz="2500" dirty="0" smtClean="0"/>
              <a:t>PTA</a:t>
            </a:r>
          </a:p>
          <a:p>
            <a:r>
              <a:rPr lang="nl-NL" sz="2500" dirty="0" smtClean="0"/>
              <a:t>Start lesbrief: crisis.</a:t>
            </a:r>
          </a:p>
          <a:p>
            <a:r>
              <a:rPr lang="nl-NL" sz="2500" dirty="0" smtClean="0"/>
              <a:t>Opgave 1.1 t/m 1.5 maken.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59834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Kennismaking/ wie ben ik.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672389"/>
            <a:ext cx="8596668" cy="4368973"/>
          </a:xfrm>
        </p:spPr>
        <p:txBody>
          <a:bodyPr>
            <a:normAutofit fontScale="92500" lnSpcReduction="20000"/>
          </a:bodyPr>
          <a:lstStyle/>
          <a:p>
            <a:r>
              <a:rPr lang="nl-NL" sz="2500" dirty="0" smtClean="0"/>
              <a:t>Bas Jacobs (docent economie en M en O).</a:t>
            </a:r>
          </a:p>
          <a:p>
            <a:r>
              <a:rPr lang="nl-NL" sz="2500" dirty="0" smtClean="0"/>
              <a:t>28 jaar.</a:t>
            </a:r>
          </a:p>
          <a:p>
            <a:r>
              <a:rPr lang="nl-NL" sz="2500" dirty="0" smtClean="0"/>
              <a:t>Kom oorspronkelijk uit Leiderdorp (naast Leiden, naast Den Haag).</a:t>
            </a:r>
          </a:p>
          <a:p>
            <a:r>
              <a:rPr lang="nl-NL" sz="2500" dirty="0" smtClean="0"/>
              <a:t>Eerst havo gedaan </a:t>
            </a:r>
            <a:r>
              <a:rPr lang="nl-NL" sz="2500" dirty="0" smtClean="0">
                <a:sym typeface="Wingdings" panose="05000000000000000000" pitchFamily="2" charset="2"/>
              </a:rPr>
              <a:t> vwo gedaan. Economie en bedrijfseconomie gestudeerd, toen </a:t>
            </a:r>
            <a:r>
              <a:rPr lang="nl-NL" sz="2500" dirty="0" err="1" smtClean="0">
                <a:sym typeface="Wingdings" panose="05000000000000000000" pitchFamily="2" charset="2"/>
              </a:rPr>
              <a:t>behaviour</a:t>
            </a:r>
            <a:r>
              <a:rPr lang="nl-NL" sz="2500" dirty="0" smtClean="0">
                <a:sym typeface="Wingdings" panose="05000000000000000000" pitchFamily="2" charset="2"/>
              </a:rPr>
              <a:t> </a:t>
            </a:r>
            <a:r>
              <a:rPr lang="nl-NL" sz="2500" dirty="0" err="1" smtClean="0">
                <a:sym typeface="Wingdings" panose="05000000000000000000" pitchFamily="2" charset="2"/>
              </a:rPr>
              <a:t>economics</a:t>
            </a:r>
            <a:r>
              <a:rPr lang="nl-NL" sz="2500" dirty="0" smtClean="0">
                <a:sym typeface="Wingdings" panose="05000000000000000000" pitchFamily="2" charset="2"/>
              </a:rPr>
              <a:t> </a:t>
            </a:r>
            <a:r>
              <a:rPr lang="nl-NL" sz="2500" dirty="0" err="1" smtClean="0">
                <a:sym typeface="Wingdings" panose="05000000000000000000" pitchFamily="2" charset="2"/>
              </a:rPr>
              <a:t>gemasterd</a:t>
            </a:r>
            <a:r>
              <a:rPr lang="nl-NL" sz="2500" dirty="0" smtClean="0">
                <a:sym typeface="Wingdings" panose="05000000000000000000" pitchFamily="2" charset="2"/>
              </a:rPr>
              <a:t>. Toen mijn lesbevoegdheid economie gehaald in Nijmegen, nu bezig met lesbevoegdheid M en O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Heb berucht slechte spelling.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Vragen?</a:t>
            </a:r>
          </a:p>
          <a:p>
            <a:endParaRPr lang="nl-NL" sz="2500" dirty="0">
              <a:sym typeface="Wingdings" panose="05000000000000000000" pitchFamily="2" charset="2"/>
            </a:endParaRPr>
          </a:p>
          <a:p>
            <a:r>
              <a:rPr lang="nl-NL" sz="2500" dirty="0" smtClean="0">
                <a:sym typeface="Wingdings" panose="05000000000000000000" pitchFamily="2" charset="2"/>
              </a:rPr>
              <a:t>Wat vind ik allemaal goed:</a:t>
            </a:r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437894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Benodigdheden. / werkwijze.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500" dirty="0" smtClean="0"/>
              <a:t>Een schrift.</a:t>
            </a:r>
          </a:p>
          <a:p>
            <a:r>
              <a:rPr lang="nl-NL" sz="2500" dirty="0" smtClean="0"/>
              <a:t>De juiste lesbrief.</a:t>
            </a:r>
          </a:p>
          <a:p>
            <a:r>
              <a:rPr lang="nl-NL" sz="2500" dirty="0" smtClean="0"/>
              <a:t>Structuur tijdens de les: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500" dirty="0" smtClean="0"/>
              <a:t>Herhaling theorie vorige les (nabespreken huiswerk).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500" dirty="0" smtClean="0"/>
              <a:t>Nieuwe theorie.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500" dirty="0" smtClean="0"/>
              <a:t>Zelfstandig lezen/maken opgaves.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500" dirty="0" smtClean="0"/>
              <a:t>Nabespreken opgaves. (stap 2/3/4 herhalen)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500" dirty="0" smtClean="0"/>
              <a:t>Nabespreken les. (opgeven huiswerk)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662321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PTA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68065"/>
            <a:ext cx="12192000" cy="3419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7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economie?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Bedenk eens voor jezelf in 1 minuut waar je aan denkt bij het woord economie</a:t>
            </a:r>
          </a:p>
          <a:p>
            <a:r>
              <a:rPr lang="nl-NL" sz="2500" dirty="0" smtClean="0"/>
              <a:t>En bij het schoolvak economie.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368041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3" y="609599"/>
            <a:ext cx="11245961" cy="1550989"/>
          </a:xfrm>
        </p:spPr>
        <p:txBody>
          <a:bodyPr/>
          <a:lstStyle/>
          <a:p>
            <a:r>
              <a:rPr lang="nl-NL" dirty="0" smtClean="0"/>
              <a:t>													                       bron: AD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503165"/>
            <a:ext cx="8358382" cy="353819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Wel of geen economie?</a:t>
            </a:r>
          </a:p>
          <a:p>
            <a:r>
              <a:rPr lang="nl-NL" sz="2500" dirty="0" smtClean="0"/>
              <a:t>Wel of niet schoolvak economie?</a:t>
            </a:r>
          </a:p>
          <a:p>
            <a:endParaRPr lang="nl-NL" sz="25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25263" cy="2503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555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												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2282434" cy="3770979"/>
          </a:xfrm>
        </p:spPr>
        <p:txBody>
          <a:bodyPr>
            <a:normAutofit/>
          </a:bodyPr>
          <a:lstStyle/>
          <a:p>
            <a:r>
              <a:rPr lang="nl-NL" sz="2500" dirty="0" smtClean="0"/>
              <a:t>Wel of geen economie?</a:t>
            </a:r>
          </a:p>
          <a:p>
            <a:r>
              <a:rPr lang="nl-NL" sz="2500" dirty="0" smtClean="0"/>
              <a:t>Wel of niet schoolvak economie?</a:t>
            </a:r>
          </a:p>
          <a:p>
            <a:endParaRPr lang="nl-NL" sz="2500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9769" y="0"/>
            <a:ext cx="9232232" cy="6884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42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dirty="0" smtClean="0"/>
              <a:t>Start lesbrief crisis:</a:t>
            </a:r>
            <a:endParaRPr lang="nl-NL" sz="2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Deze lesbrief gaat over (zie bladzijde 3).</a:t>
            </a:r>
          </a:p>
          <a:p>
            <a:r>
              <a:rPr lang="nl-NL" sz="2500" dirty="0" smtClean="0"/>
              <a:t>Keuzes maken. (dat is economie in een notendop)</a:t>
            </a:r>
          </a:p>
          <a:p>
            <a:r>
              <a:rPr lang="nl-NL" sz="2500" dirty="0" smtClean="0"/>
              <a:t>Ruilen en de rol van geld in de economie.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030866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147</TotalTime>
  <Words>657</Words>
  <Application>Microsoft Office PowerPoint</Application>
  <PresentationFormat>Breedbeeld</PresentationFormat>
  <Paragraphs>99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3" baseType="lpstr">
      <vt:lpstr>Arial</vt:lpstr>
      <vt:lpstr>Trebuchet MS</vt:lpstr>
      <vt:lpstr>Wingdings</vt:lpstr>
      <vt:lpstr>Wingdings 3</vt:lpstr>
      <vt:lpstr>Facet</vt:lpstr>
      <vt:lpstr>Welkom havo 4.</vt:lpstr>
      <vt:lpstr>Agenda:</vt:lpstr>
      <vt:lpstr>Kennismaking/ wie ben ik.</vt:lpstr>
      <vt:lpstr>Benodigdheden. / werkwijze.</vt:lpstr>
      <vt:lpstr>PTA</vt:lpstr>
      <vt:lpstr>Wat is economie?</vt:lpstr>
      <vt:lpstr>                                    bron: AD</vt:lpstr>
      <vt:lpstr>             </vt:lpstr>
      <vt:lpstr>Start lesbrief crisis:</vt:lpstr>
      <vt:lpstr>Lees het krantenstuk Robots nemen ons werk over en beantwoord vraag 1.1</vt:lpstr>
      <vt:lpstr>PowerPoint-presentatie</vt:lpstr>
      <vt:lpstr>Lees het krantenstuk economie groeit nauwelijks en beantwoord vragen 1.2 en 1.3</vt:lpstr>
      <vt:lpstr>PowerPoint-presentatie</vt:lpstr>
      <vt:lpstr>Korte terugblik: (stukje theorie).</vt:lpstr>
      <vt:lpstr>Stukje rekenwerk:</vt:lpstr>
      <vt:lpstr>maak opgave 1.4 en 1.5</vt:lpstr>
      <vt:lpstr>PowerPoint-presentatie</vt:lpstr>
      <vt:lpstr>Terugblik afgelopen les: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Jacobs, B (Bas)</cp:lastModifiedBy>
  <cp:revision>16</cp:revision>
  <dcterms:created xsi:type="dcterms:W3CDTF">2017-08-27T09:00:36Z</dcterms:created>
  <dcterms:modified xsi:type="dcterms:W3CDTF">2017-08-30T13:54:39Z</dcterms:modified>
</cp:coreProperties>
</file>